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8" r:id="rId5"/>
    <p:sldId id="262" r:id="rId6"/>
    <p:sldId id="264" r:id="rId7"/>
    <p:sldId id="263" r:id="rId8"/>
    <p:sldId id="265" r:id="rId9"/>
    <p:sldId id="266" r:id="rId10"/>
  </p:sldIdLst>
  <p:sldSz cx="9720263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248"/>
    <a:srgbClr val="D9BEA9"/>
    <a:srgbClr val="DB354D"/>
    <a:srgbClr val="98CB4C"/>
    <a:srgbClr val="FDE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A128E6-62CD-4B82-8108-5CCCC8A8FE71}" v="2" dt="2025-09-03T13:52:30.6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06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122363"/>
            <a:ext cx="826222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602038"/>
            <a:ext cx="729019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289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04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365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71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044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8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3151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745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5705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395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094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94A2-BC88-4FEE-A0F6-48BDDF1FACD5}" type="datetimeFigureOut">
              <a:rPr lang="es-ES" smtClean="0"/>
              <a:t>10/09/2025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9ED46-549E-4AD7-8602-452F1853DD2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859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357618" y="249078"/>
            <a:ext cx="1882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Churrasquito de pollo aliñado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Tortilla de patata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cebolla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alemana/guiso de patatas( hasta 3º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Nuggets  de pollo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Helado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100208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Gazpacho andaluz/sopa de estrellas con verduras(hasta 3º de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de pollo con salsa al curry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integrales al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pomodoro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hierbas aromáticas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a la gallega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593345" y="346151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Guisantes salteados con ajo y cebolla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Parmentier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boloñesa 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jamón york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al natural 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vegetales con salsa de tomate, 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Macarrones integrales con ajo y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Risotto meloso de setas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Abadejo en tempura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lechuga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guisadas con chorizo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queso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aceitunas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arroz aceitunas maíz y tomate/Arroz con tomate( hasta 3º)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en salsa verde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Fusilli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a la carbonara con bacón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en salsa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Cuarto trasero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Suprema de merluza con salsa marinera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pasta integral</a:t>
            </a: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814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357618" y="249078"/>
            <a:ext cx="2395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2025. </a:t>
            </a:r>
            <a:r>
              <a:rPr lang="es-ES" sz="1400" b="1" dirty="0"/>
              <a:t>NIDO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Pollo aliñado al horno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Tortilla de patatas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Guiso de patatas con verduras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Nuggets  </a:t>
            </a:r>
            <a:r>
              <a:rPr lang="es-ES" sz="800">
                <a:latin typeface="+mj-lt"/>
                <a:cs typeface="Browallia New" panose="020B0604020202020204" pitchFamily="34" charset="-34"/>
              </a:rPr>
              <a:t>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natural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100208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estrellas con verduras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de pollo con salsa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integrales con tomate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a la gallega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593345" y="346151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guisantes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Parmentier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boloñesa 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jamón york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natural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vegetales con salsa de tomate, patatas asadas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Macarrones integrales con tomate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 a la plancha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con verdura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Abadejo en tempura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guisadas con chorizo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queso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natural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con tomate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en salsa verde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Fusilli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tomate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Suprema de merluza con salsa marinera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pasta integral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natural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105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100208" y="276960"/>
            <a:ext cx="264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 </a:t>
            </a:r>
            <a:r>
              <a:rPr lang="es-ES" sz="1400" b="1" dirty="0"/>
              <a:t>Sin huevo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Churrasquito de pollo aliñado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Lomo de cerdo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cebolla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Guiso de patatas( con calamar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 Pollo empanado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Lechuga y maíz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Helado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100208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Gazpacho andaluz/sopa de estrellas con verduras(hasta 3º de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de pollo con salsa al curry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integrales al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pomodoro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hierbas aromáticas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a la gallega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593345" y="346151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Guisantes salteados con ajo y cebolla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Parmentier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boloñesa 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 Jamón de Sajonia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al natural 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vegetales con salsa de tomate, 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Macarroness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/h integrales con ajo y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Risotto meloso de setas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Abadejo en tempura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lechuga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guisadas con chorizo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Filete </a:t>
            </a:r>
            <a:r>
              <a:rPr lang="es-ES" sz="800">
                <a:latin typeface="+mj-lt"/>
                <a:cs typeface="Browallia New" panose="020B0604020202020204" pitchFamily="34" charset="-34"/>
              </a:rPr>
              <a:t>de pollo asado </a:t>
            </a:r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aceitunas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arroz aceitunas maíz y tomate/Arroz con tomate( hasta 3º)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en salsa verde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s/h 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Espirales s/h  a la carbonara con bacón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en salsa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Cuarto trasero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Suprema de merluza con salsa marinera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fideos s/h</a:t>
            </a: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67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138656" y="268522"/>
            <a:ext cx="2658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 </a:t>
            </a:r>
            <a:r>
              <a:rPr lang="es-ES" sz="1400" b="1" dirty="0"/>
              <a:t>Sin gluten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Churrasquito de pollo aliñado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Tortilla de patata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cebolla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alemana/guiso de patatas( hasta 3º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Pollo empanado s/g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Helado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015118" y="21687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Gazpacho s/g</a:t>
            </a:r>
            <a:r>
              <a:rPr lang="es-ES" sz="800" b="1" dirty="0">
                <a:latin typeface="+mj-lt"/>
                <a:cs typeface="Browallia New" panose="020B0604020202020204" pitchFamily="34" charset="-34"/>
              </a:rPr>
              <a:t>/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Sopa de fideos s/g  con verduras(hasta 3º de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Hamburguesa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natural/Salmorejo s/g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s/g al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pomodoro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hierbas aromáticas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a la gallega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593345" y="346151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Guisantes salteados con ajo y cebolla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Parmentier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boloñesa 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Alubias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jamón york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al natural /Salmorejo s/g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Hamburguesa a la plancha</a:t>
            </a:r>
          </a:p>
          <a:p>
            <a:r>
              <a:rPr lang="es-ES" sz="800">
                <a:latin typeface="+mj-lt"/>
                <a:cs typeface="Browallia New" panose="020B0604020202020204" pitchFamily="34" charset="-34"/>
              </a:rPr>
              <a:t> 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P</a:t>
            </a:r>
            <a:r>
              <a:rPr lang="es-ES" sz="800">
                <a:latin typeface="+mj-lt"/>
                <a:cs typeface="Browallia New" panose="020B0604020202020204" pitchFamily="34" charset="-34"/>
              </a:rPr>
              <a:t>atatas 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Macarrones s/g con ajo y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Risotto meloso de setas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Abadejo en tempura s/g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lechuga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>
                <a:latin typeface="+mj-lt"/>
                <a:cs typeface="Browallia New" panose="020B0604020202020204" pitchFamily="34" charset="-34"/>
              </a:rPr>
              <a:t>Alubias 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guisadas con chorizo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queso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aceitunas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arroz aceitunas maíz y tomate/Arroz con tomate( hasta 3º)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en salsa verde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Espirales s/g a la carbonara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en salsa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Cuarto trasero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Suprema de merluza con salsa marinera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fideos s/g</a:t>
            </a: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33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115101" y="254712"/>
            <a:ext cx="279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 </a:t>
            </a:r>
            <a:r>
              <a:rPr lang="es-ES" sz="1400" b="1" dirty="0"/>
              <a:t>Sin pescado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Churrasquito de pollo aliñado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Tortilla de patata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cebolla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alemana/guiso de patatas( hasta 3º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Nuggets  de pollo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Helado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057937" y="220179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Gazpacho andaluz/sopa de estrellas con verduras(hasta 3º de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de pollo con salsa al curry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integrales al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pomodoro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hierbas aromáticas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Revuelto de queso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593345" y="346151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Guisantes salteados con ajo y cebolla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Parmentier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boloñesa de pollo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jamón york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al natural 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vegetales con salsa de tomate, 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Macarrones integrales con ajo y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Risotto meloso de setas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Filete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lechuga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guisadas con chorizo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queso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aceitunas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arroz aceitunas maíz y tomate/Arroz con tomate( hasta 3º)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Lomo de cerdo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Fusilli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a la carbonara con bacón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en salsa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Cuarto trasero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adobada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pasta integral</a:t>
            </a: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736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lendario&#10;&#10;El contenido generado por IA puede ser incorrecto.">
            <a:extLst>
              <a:ext uri="{FF2B5EF4-FFF2-40B4-BE49-F238E27FC236}">
                <a16:creationId xmlns:a16="http://schemas.microsoft.com/office/drawing/2014/main" id="{394ED38C-7E11-5646-3FC1-B2A476C71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" y="0"/>
            <a:ext cx="9700754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DB8712A-4ABC-499F-B47D-C45EB6E614D2}"/>
              </a:ext>
            </a:extLst>
          </p:cNvPr>
          <p:cNvSpPr txBox="1"/>
          <p:nvPr/>
        </p:nvSpPr>
        <p:spPr>
          <a:xfrm>
            <a:off x="4165459" y="268522"/>
            <a:ext cx="2584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SEPTIEMBRE 2025 </a:t>
            </a:r>
            <a:r>
              <a:rPr lang="es-ES" sz="1400" b="1" dirty="0"/>
              <a:t>Sin leche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7819D87-19EB-418F-A2DE-2BD7EB95719C}"/>
              </a:ext>
            </a:extLst>
          </p:cNvPr>
          <p:cNvSpPr txBox="1"/>
          <p:nvPr/>
        </p:nvSpPr>
        <p:spPr>
          <a:xfrm>
            <a:off x="669073" y="112627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95CA3F7-E4B1-4D19-8B0F-4BFF0A8135B0}"/>
              </a:ext>
            </a:extLst>
          </p:cNvPr>
          <p:cNvSpPr/>
          <p:nvPr/>
        </p:nvSpPr>
        <p:spPr>
          <a:xfrm>
            <a:off x="593345" y="1378513"/>
            <a:ext cx="169498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700" dirty="0">
                <a:latin typeface="+mj-lt"/>
                <a:cs typeface="Browallia New" panose="020B0604020202020204" pitchFamily="34" charset="-34"/>
              </a:rPr>
              <a:t>                                            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C4EECC5-FA6F-41E4-B8A8-99E216886C80}"/>
              </a:ext>
            </a:extLst>
          </p:cNvPr>
          <p:cNvSpPr txBox="1"/>
          <p:nvPr/>
        </p:nvSpPr>
        <p:spPr>
          <a:xfrm>
            <a:off x="2378759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090ED73B-4CC5-4C4E-B235-F72556F3C41A}"/>
              </a:ext>
            </a:extLst>
          </p:cNvPr>
          <p:cNvSpPr txBox="1"/>
          <p:nvPr/>
        </p:nvSpPr>
        <p:spPr>
          <a:xfrm>
            <a:off x="4100208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5DC38B2-3FF1-44F7-9AB8-219F532D1641}"/>
              </a:ext>
            </a:extLst>
          </p:cNvPr>
          <p:cNvSpPr txBox="1"/>
          <p:nvPr/>
        </p:nvSpPr>
        <p:spPr>
          <a:xfrm>
            <a:off x="5800333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4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C9E95E7-E6B6-41C1-AB78-DE22B95FADAA}"/>
              </a:ext>
            </a:extLst>
          </p:cNvPr>
          <p:cNvSpPr txBox="1"/>
          <p:nvPr/>
        </p:nvSpPr>
        <p:spPr>
          <a:xfrm>
            <a:off x="7507660" y="1135643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5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1000119D-69E0-4569-BDF2-B6AE06EBC391}"/>
              </a:ext>
            </a:extLst>
          </p:cNvPr>
          <p:cNvSpPr txBox="1"/>
          <p:nvPr/>
        </p:nvSpPr>
        <p:spPr>
          <a:xfrm>
            <a:off x="7795356" y="1166428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571      73      19      27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F77BE0C6-6852-4908-B194-F432C01E0AB9}"/>
              </a:ext>
            </a:extLst>
          </p:cNvPr>
          <p:cNvSpPr/>
          <p:nvPr/>
        </p:nvSpPr>
        <p:spPr>
          <a:xfrm>
            <a:off x="7440244" y="1387883"/>
            <a:ext cx="168667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Churrasquito de pollo aliñado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C17CBBE-21B6-48AA-9C44-364BE401F59A}"/>
              </a:ext>
            </a:extLst>
          </p:cNvPr>
          <p:cNvSpPr txBox="1"/>
          <p:nvPr/>
        </p:nvSpPr>
        <p:spPr>
          <a:xfrm>
            <a:off x="669073" y="216878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8</a:t>
            </a:r>
          </a:p>
        </p:txBody>
      </p:sp>
      <p:sp>
        <p:nvSpPr>
          <p:cNvPr id="45" name="Rectángulo 44">
            <a:extLst>
              <a:ext uri="{FF2B5EF4-FFF2-40B4-BE49-F238E27FC236}">
                <a16:creationId xmlns:a16="http://schemas.microsoft.com/office/drawing/2014/main" id="{19E8AF0D-E87E-4F5F-BD5E-95CF2C31371F}"/>
              </a:ext>
            </a:extLst>
          </p:cNvPr>
          <p:cNvSpPr/>
          <p:nvPr/>
        </p:nvSpPr>
        <p:spPr>
          <a:xfrm>
            <a:off x="593345" y="242102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blanco con tomate frito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Tortilla de patata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cebolla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0027617-2141-4BD6-9F52-46D9A992C35E}"/>
              </a:ext>
            </a:extLst>
          </p:cNvPr>
          <p:cNvSpPr txBox="1"/>
          <p:nvPr/>
        </p:nvSpPr>
        <p:spPr>
          <a:xfrm>
            <a:off x="2378759" y="2178155"/>
            <a:ext cx="2568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9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6FFF33BC-47BC-4B74-B6E9-8994A3F8DAA4}"/>
              </a:ext>
            </a:extLst>
          </p:cNvPr>
          <p:cNvSpPr/>
          <p:nvPr/>
        </p:nvSpPr>
        <p:spPr>
          <a:xfrm>
            <a:off x="2328989" y="2430395"/>
            <a:ext cx="16690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Guiso de patatas( hasta 3º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Filete de  pollo empanado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Lechuga y maíz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Gelatina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468B796D-1057-4FC6-9AFA-37D759228B11}"/>
              </a:ext>
            </a:extLst>
          </p:cNvPr>
          <p:cNvSpPr txBox="1"/>
          <p:nvPr/>
        </p:nvSpPr>
        <p:spPr>
          <a:xfrm>
            <a:off x="4032111" y="218640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10</a:t>
            </a:r>
          </a:p>
        </p:txBody>
      </p:sp>
      <p:sp>
        <p:nvSpPr>
          <p:cNvPr id="57" name="Rectángulo 56">
            <a:extLst>
              <a:ext uri="{FF2B5EF4-FFF2-40B4-BE49-F238E27FC236}">
                <a16:creationId xmlns:a16="http://schemas.microsoft.com/office/drawing/2014/main" id="{02AE5727-ACAB-4EE3-9448-3D3ADA090D57}"/>
              </a:ext>
            </a:extLst>
          </p:cNvPr>
          <p:cNvSpPr/>
          <p:nvPr/>
        </p:nvSpPr>
        <p:spPr>
          <a:xfrm>
            <a:off x="4024480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estrellas con verduras(hasta 3º de primaria)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de pollo con salsa al curry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pilaf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2C6A8D7-B22D-4249-9FA5-2212CAEBAC27}"/>
              </a:ext>
            </a:extLst>
          </p:cNvPr>
          <p:cNvSpPr txBox="1"/>
          <p:nvPr/>
        </p:nvSpPr>
        <p:spPr>
          <a:xfrm>
            <a:off x="5745929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11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8884165C-3A13-4BE0-9B81-998764E7AE50}"/>
              </a:ext>
            </a:extLst>
          </p:cNvPr>
          <p:cNvSpPr/>
          <p:nvPr/>
        </p:nvSpPr>
        <p:spPr>
          <a:xfrm>
            <a:off x="5724605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zanahoria natural/Salmorejo (Eso)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Magro de cerdo 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6AC8D4D6-30BE-41B4-8944-BA2B177F3905}"/>
              </a:ext>
            </a:extLst>
          </p:cNvPr>
          <p:cNvSpPr txBox="1"/>
          <p:nvPr/>
        </p:nvSpPr>
        <p:spPr>
          <a:xfrm>
            <a:off x="7460250" y="217815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12</a:t>
            </a:r>
          </a:p>
        </p:txBody>
      </p:sp>
      <p:sp>
        <p:nvSpPr>
          <p:cNvPr id="69" name="Rectángulo 68">
            <a:extLst>
              <a:ext uri="{FF2B5EF4-FFF2-40B4-BE49-F238E27FC236}">
                <a16:creationId xmlns:a16="http://schemas.microsoft.com/office/drawing/2014/main" id="{65DA1942-D5B7-467F-AD51-F99D4585A9C4}"/>
              </a:ext>
            </a:extLst>
          </p:cNvPr>
          <p:cNvSpPr/>
          <p:nvPr/>
        </p:nvSpPr>
        <p:spPr>
          <a:xfrm>
            <a:off x="7431932" y="2430395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Espaguetis integrales al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pomodoro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hierbas aromáticas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a la gallega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EC54892D-686A-49D9-B437-8A30C107352E}"/>
              </a:ext>
            </a:extLst>
          </p:cNvPr>
          <p:cNvSpPr txBox="1"/>
          <p:nvPr/>
        </p:nvSpPr>
        <p:spPr>
          <a:xfrm>
            <a:off x="641839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15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id="{5B3AFE88-7D43-4C76-A93B-9036408A9B13}"/>
              </a:ext>
            </a:extLst>
          </p:cNvPr>
          <p:cNvSpPr/>
          <p:nvPr/>
        </p:nvSpPr>
        <p:spPr>
          <a:xfrm>
            <a:off x="615335" y="3461511"/>
            <a:ext cx="16729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Guisantes salteados con ajo y cebolla</a:t>
            </a:r>
          </a:p>
          <a:p>
            <a:r>
              <a:rPr lang="es-ES" sz="800">
                <a:latin typeface="+mj-lt"/>
                <a:cs typeface="Browallia New" panose="020B0604020202020204" pitchFamily="34" charset="-34"/>
              </a:rPr>
              <a:t>Pollo asado en 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su jugo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asadas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D8C3AC97-CA73-4BEA-A443-C8E6D97A332F}"/>
              </a:ext>
            </a:extLst>
          </p:cNvPr>
          <p:cNvSpPr txBox="1"/>
          <p:nvPr/>
        </p:nvSpPr>
        <p:spPr>
          <a:xfrm>
            <a:off x="2320424" y="3192346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16</a:t>
            </a:r>
          </a:p>
        </p:txBody>
      </p:sp>
      <p:sp>
        <p:nvSpPr>
          <p:cNvPr id="81" name="Rectángulo 80">
            <a:extLst>
              <a:ext uri="{FF2B5EF4-FFF2-40B4-BE49-F238E27FC236}">
                <a16:creationId xmlns:a16="http://schemas.microsoft.com/office/drawing/2014/main" id="{303329DF-9521-42F5-AEE4-87C185D550C0}"/>
              </a:ext>
            </a:extLst>
          </p:cNvPr>
          <p:cNvSpPr/>
          <p:nvPr/>
        </p:nvSpPr>
        <p:spPr>
          <a:xfrm>
            <a:off x="2303031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a la hortelana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revueltos con jamón york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de soja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id="{B6891744-2062-453A-A8A9-8F86088B5FCA}"/>
              </a:ext>
            </a:extLst>
          </p:cNvPr>
          <p:cNvSpPr txBox="1"/>
          <p:nvPr/>
        </p:nvSpPr>
        <p:spPr>
          <a:xfrm>
            <a:off x="4059308" y="321864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17</a:t>
            </a:r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16F09EC-AEF2-4991-B9DE-2834EA6DC0F0}"/>
              </a:ext>
            </a:extLst>
          </p:cNvPr>
          <p:cNvSpPr/>
          <p:nvPr/>
        </p:nvSpPr>
        <p:spPr>
          <a:xfrm>
            <a:off x="4024480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verduras al natural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Albóndigas vegetales con salsa de tomate, patatas asadas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09D3041A-530C-44E5-9D01-831116B29AED}"/>
              </a:ext>
            </a:extLst>
          </p:cNvPr>
          <p:cNvSpPr txBox="1"/>
          <p:nvPr/>
        </p:nvSpPr>
        <p:spPr>
          <a:xfrm>
            <a:off x="5754294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18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2A6CBA0C-188F-45EF-89EE-1882B8393A85}"/>
              </a:ext>
            </a:extLst>
          </p:cNvPr>
          <p:cNvSpPr/>
          <p:nvPr/>
        </p:nvSpPr>
        <p:spPr>
          <a:xfrm>
            <a:off x="5724605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Macarrones integrales con ajo y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Cinta de lomo  a la plancha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maíz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F05B756B-35AF-4DED-89BD-98700F504584}"/>
              </a:ext>
            </a:extLst>
          </p:cNvPr>
          <p:cNvSpPr txBox="1"/>
          <p:nvPr/>
        </p:nvSpPr>
        <p:spPr>
          <a:xfrm>
            <a:off x="7440245" y="3209271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19</a:t>
            </a:r>
          </a:p>
        </p:txBody>
      </p:sp>
      <p:sp>
        <p:nvSpPr>
          <p:cNvPr id="99" name="Rectángulo 98">
            <a:extLst>
              <a:ext uri="{FF2B5EF4-FFF2-40B4-BE49-F238E27FC236}">
                <a16:creationId xmlns:a16="http://schemas.microsoft.com/office/drawing/2014/main" id="{4ED52263-2EF7-4AF0-8E47-06F125415229}"/>
              </a:ext>
            </a:extLst>
          </p:cNvPr>
          <p:cNvSpPr/>
          <p:nvPr/>
        </p:nvSpPr>
        <p:spPr>
          <a:xfrm>
            <a:off x="7431932" y="3470881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con champiñones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Abadejo en tempura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tomate y lechuga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00" name="CuadroTexto 99">
            <a:extLst>
              <a:ext uri="{FF2B5EF4-FFF2-40B4-BE49-F238E27FC236}">
                <a16:creationId xmlns:a16="http://schemas.microsoft.com/office/drawing/2014/main" id="{726FECD8-F39C-404B-93C8-76C953B9C3D6}"/>
              </a:ext>
            </a:extLst>
          </p:cNvPr>
          <p:cNvSpPr txBox="1"/>
          <p:nvPr/>
        </p:nvSpPr>
        <p:spPr>
          <a:xfrm>
            <a:off x="615335" y="4233685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22</a:t>
            </a:r>
          </a:p>
        </p:txBody>
      </p:sp>
      <p:sp>
        <p:nvSpPr>
          <p:cNvPr id="105" name="Rectángulo 104">
            <a:extLst>
              <a:ext uri="{FF2B5EF4-FFF2-40B4-BE49-F238E27FC236}">
                <a16:creationId xmlns:a16="http://schemas.microsoft.com/office/drawing/2014/main" id="{1B4C921B-B31A-4875-BB0E-F870B8962ECF}"/>
              </a:ext>
            </a:extLst>
          </p:cNvPr>
          <p:cNvSpPr/>
          <p:nvPr/>
        </p:nvSpPr>
        <p:spPr>
          <a:xfrm>
            <a:off x="641839" y="4493822"/>
            <a:ext cx="1646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Lentejas guisadas con verduras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Huevos </a:t>
            </a:r>
            <a:r>
              <a:rPr lang="es-ES" sz="800">
                <a:latin typeface="+mj-lt"/>
                <a:cs typeface="Browallia New" panose="020B0604020202020204" pitchFamily="34" charset="-34"/>
              </a:rPr>
              <a:t>revueltos </a:t>
            </a:r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aceitunas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Gelatina</a:t>
            </a: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7226DD3-0184-41AE-8CDA-A7DDD74F49C9}"/>
              </a:ext>
            </a:extLst>
          </p:cNvPr>
          <p:cNvSpPr txBox="1"/>
          <p:nvPr/>
        </p:nvSpPr>
        <p:spPr>
          <a:xfrm>
            <a:off x="2350859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23</a:t>
            </a:r>
          </a:p>
        </p:txBody>
      </p:sp>
      <p:sp>
        <p:nvSpPr>
          <p:cNvPr id="111" name="Rectángulo 110">
            <a:extLst>
              <a:ext uri="{FF2B5EF4-FFF2-40B4-BE49-F238E27FC236}">
                <a16:creationId xmlns:a16="http://schemas.microsoft.com/office/drawing/2014/main" id="{3FC40E4A-1FA0-470E-B049-B549872176C5}"/>
              </a:ext>
            </a:extLst>
          </p:cNvPr>
          <p:cNvSpPr/>
          <p:nvPr/>
        </p:nvSpPr>
        <p:spPr>
          <a:xfrm>
            <a:off x="2286840" y="4503192"/>
            <a:ext cx="17111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con tomate( hasta 3º)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Merluza en salsa verde 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remolacha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048BEB8D-4B9F-4C9F-A254-AEE3DC6CA6DE}"/>
              </a:ext>
            </a:extLst>
          </p:cNvPr>
          <p:cNvSpPr txBox="1"/>
          <p:nvPr/>
        </p:nvSpPr>
        <p:spPr>
          <a:xfrm>
            <a:off x="4048986" y="424066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24</a:t>
            </a:r>
          </a:p>
        </p:txBody>
      </p:sp>
      <p:sp>
        <p:nvSpPr>
          <p:cNvPr id="117" name="Rectángulo 116">
            <a:extLst>
              <a:ext uri="{FF2B5EF4-FFF2-40B4-BE49-F238E27FC236}">
                <a16:creationId xmlns:a16="http://schemas.microsoft.com/office/drawing/2014/main" id="{CF78A0CD-2890-407E-A350-4B764583E05F}"/>
              </a:ext>
            </a:extLst>
          </p:cNvPr>
          <p:cNvSpPr/>
          <p:nvPr/>
        </p:nvSpPr>
        <p:spPr>
          <a:xfrm>
            <a:off x="4024480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cocido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Cocido completo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18" name="CuadroTexto 117">
            <a:extLst>
              <a:ext uri="{FF2B5EF4-FFF2-40B4-BE49-F238E27FC236}">
                <a16:creationId xmlns:a16="http://schemas.microsoft.com/office/drawing/2014/main" id="{F89F2DC1-2C23-454D-A86B-4819878FA671}"/>
              </a:ext>
            </a:extLst>
          </p:cNvPr>
          <p:cNvSpPr txBox="1"/>
          <p:nvPr/>
        </p:nvSpPr>
        <p:spPr>
          <a:xfrm>
            <a:off x="5728199" y="4232540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25</a:t>
            </a:r>
          </a:p>
        </p:txBody>
      </p:sp>
      <p:sp>
        <p:nvSpPr>
          <p:cNvPr id="123" name="Rectángulo 122">
            <a:extLst>
              <a:ext uri="{FF2B5EF4-FFF2-40B4-BE49-F238E27FC236}">
                <a16:creationId xmlns:a16="http://schemas.microsoft.com/office/drawing/2014/main" id="{58FDEABA-6899-4A88-968E-B70D98233C6D}"/>
              </a:ext>
            </a:extLst>
          </p:cNvPr>
          <p:cNvSpPr/>
          <p:nvPr/>
        </p:nvSpPr>
        <p:spPr>
          <a:xfrm>
            <a:off x="5724605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Fusilli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con tomate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Caldera de cerdo </a:t>
            </a:r>
            <a:r>
              <a:rPr lang="es-ES" sz="800" dirty="0" err="1">
                <a:latin typeface="+mj-lt"/>
                <a:cs typeface="Browallia New" panose="020B0604020202020204" pitchFamily="34" charset="-34"/>
              </a:rPr>
              <a:t>duroc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en salsa con orégano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24" name="CuadroTexto 123">
            <a:extLst>
              <a:ext uri="{FF2B5EF4-FFF2-40B4-BE49-F238E27FC236}">
                <a16:creationId xmlns:a16="http://schemas.microsoft.com/office/drawing/2014/main" id="{31B2A630-650C-48BA-8446-91DA09667AB6}"/>
              </a:ext>
            </a:extLst>
          </p:cNvPr>
          <p:cNvSpPr txBox="1"/>
          <p:nvPr/>
        </p:nvSpPr>
        <p:spPr>
          <a:xfrm>
            <a:off x="7449859" y="4249757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26</a:t>
            </a:r>
          </a:p>
        </p:txBody>
      </p:sp>
      <p:sp>
        <p:nvSpPr>
          <p:cNvPr id="129" name="Rectángulo 128">
            <a:extLst>
              <a:ext uri="{FF2B5EF4-FFF2-40B4-BE49-F238E27FC236}">
                <a16:creationId xmlns:a16="http://schemas.microsoft.com/office/drawing/2014/main" id="{C0100DA6-5887-45D9-9F69-24B6E1678701}"/>
              </a:ext>
            </a:extLst>
          </p:cNvPr>
          <p:cNvSpPr/>
          <p:nvPr/>
        </p:nvSpPr>
        <p:spPr>
          <a:xfrm>
            <a:off x="7431932" y="4503192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Crema de calabaza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Cuarto trasero de pollo asado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Patatas fritas 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0" name="CuadroTexto 129">
            <a:extLst>
              <a:ext uri="{FF2B5EF4-FFF2-40B4-BE49-F238E27FC236}">
                <a16:creationId xmlns:a16="http://schemas.microsoft.com/office/drawing/2014/main" id="{79C4B89D-3FCA-4FE4-9CD8-E032964BC000}"/>
              </a:ext>
            </a:extLst>
          </p:cNvPr>
          <p:cNvSpPr txBox="1"/>
          <p:nvPr/>
        </p:nvSpPr>
        <p:spPr>
          <a:xfrm>
            <a:off x="641839" y="5282068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29</a:t>
            </a:r>
          </a:p>
        </p:txBody>
      </p:sp>
      <p:sp>
        <p:nvSpPr>
          <p:cNvPr id="135" name="Rectángulo 134">
            <a:extLst>
              <a:ext uri="{FF2B5EF4-FFF2-40B4-BE49-F238E27FC236}">
                <a16:creationId xmlns:a16="http://schemas.microsoft.com/office/drawing/2014/main" id="{5DE51A74-83C0-4CDA-91B6-8FDBF69363BE}"/>
              </a:ext>
            </a:extLst>
          </p:cNvPr>
          <p:cNvSpPr/>
          <p:nvPr/>
        </p:nvSpPr>
        <p:spPr>
          <a:xfrm>
            <a:off x="593345" y="553430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Arroz tres delicias casero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Suprema de merluza con salsa marinera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de lechuga y zanahoria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Fruta de temporada</a:t>
            </a:r>
          </a:p>
        </p:txBody>
      </p:sp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07CDFDA-B636-4514-9483-7D9659BD51C1}"/>
              </a:ext>
            </a:extLst>
          </p:cNvPr>
          <p:cNvSpPr txBox="1"/>
          <p:nvPr/>
        </p:nvSpPr>
        <p:spPr>
          <a:xfrm>
            <a:off x="2328989" y="5265422"/>
            <a:ext cx="3289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/>
              <a:t>30</a:t>
            </a:r>
          </a:p>
        </p:txBody>
      </p:sp>
      <p:sp>
        <p:nvSpPr>
          <p:cNvPr id="141" name="Rectángulo 140">
            <a:extLst>
              <a:ext uri="{FF2B5EF4-FFF2-40B4-BE49-F238E27FC236}">
                <a16:creationId xmlns:a16="http://schemas.microsoft.com/office/drawing/2014/main" id="{8C09893E-69BB-4D1C-B01E-F54154F6BA01}"/>
              </a:ext>
            </a:extLst>
          </p:cNvPr>
          <p:cNvSpPr/>
          <p:nvPr/>
        </p:nvSpPr>
        <p:spPr>
          <a:xfrm>
            <a:off x="2303031" y="5543678"/>
            <a:ext cx="16949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Sopa de pasta integral</a:t>
            </a:r>
          </a:p>
          <a:p>
            <a:r>
              <a:rPr lang="es-ES" sz="800" dirty="0" err="1">
                <a:latin typeface="+mj-lt"/>
                <a:cs typeface="Browallia New" panose="020B0604020202020204" pitchFamily="34" charset="-34"/>
              </a:rPr>
              <a:t>Ragout</a:t>
            </a:r>
            <a:r>
              <a:rPr lang="es-ES" sz="800" dirty="0">
                <a:latin typeface="+mj-lt"/>
                <a:cs typeface="Browallia New" panose="020B0604020202020204" pitchFamily="34" charset="-34"/>
              </a:rPr>
              <a:t> de pollo al estilo tradicional</a:t>
            </a: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Ensalada tricolor</a:t>
            </a:r>
          </a:p>
          <a:p>
            <a:endParaRPr lang="es-ES" sz="800" dirty="0">
              <a:latin typeface="+mj-lt"/>
              <a:cs typeface="Browallia New" panose="020B0604020202020204" pitchFamily="34" charset="-34"/>
            </a:endParaRPr>
          </a:p>
          <a:p>
            <a:r>
              <a:rPr lang="es-ES" sz="800" dirty="0">
                <a:latin typeface="+mj-lt"/>
                <a:cs typeface="Browallia New" panose="020B0604020202020204" pitchFamily="34" charset="-34"/>
              </a:rPr>
              <a:t>Yogur de soja</a:t>
            </a:r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BA1BE1B7-CBA3-441E-B188-8FEA4049CBD7}"/>
              </a:ext>
            </a:extLst>
          </p:cNvPr>
          <p:cNvSpPr txBox="1"/>
          <p:nvPr/>
        </p:nvSpPr>
        <p:spPr>
          <a:xfrm>
            <a:off x="1678310" y="6411471"/>
            <a:ext cx="35541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/>
              <a:t>OBJETIVO DEL MES:        DEJO RECOGIDO MI SITIO DEL COMEDOR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EC7A4BB-2E01-FA43-4670-C6641790479C}"/>
              </a:ext>
            </a:extLst>
          </p:cNvPr>
          <p:cNvSpPr txBox="1"/>
          <p:nvPr/>
        </p:nvSpPr>
        <p:spPr>
          <a:xfrm>
            <a:off x="7795356" y="219092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625      90      15       27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CBEA902-E335-6AC2-D2A3-243B91D90F11}"/>
              </a:ext>
            </a:extLst>
          </p:cNvPr>
          <p:cNvSpPr txBox="1"/>
          <p:nvPr/>
        </p:nvSpPr>
        <p:spPr>
          <a:xfrm>
            <a:off x="7795356" y="321864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729      95       26      28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D1E7A5FC-A866-EDF2-EAB3-495DAD3A85B6}"/>
              </a:ext>
            </a:extLst>
          </p:cNvPr>
          <p:cNvSpPr txBox="1"/>
          <p:nvPr/>
        </p:nvSpPr>
        <p:spPr>
          <a:xfrm>
            <a:off x="7795356" y="425966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629      74       25      26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4FA38D9-3470-F2FB-E52E-E4705B899729}"/>
              </a:ext>
            </a:extLst>
          </p:cNvPr>
          <p:cNvSpPr txBox="1"/>
          <p:nvPr/>
        </p:nvSpPr>
        <p:spPr>
          <a:xfrm>
            <a:off x="7795356" y="5309516"/>
            <a:ext cx="21031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 </a:t>
            </a:r>
          </a:p>
        </p:txBody>
      </p:sp>
      <p:sp>
        <p:nvSpPr>
          <p:cNvPr id="163" name="CuadroTexto 162">
            <a:extLst>
              <a:ext uri="{FF2B5EF4-FFF2-40B4-BE49-F238E27FC236}">
                <a16:creationId xmlns:a16="http://schemas.microsoft.com/office/drawing/2014/main" id="{DE611ED2-0A95-ED40-449F-A6D8E13A0799}"/>
              </a:ext>
            </a:extLst>
          </p:cNvPr>
          <p:cNvSpPr txBox="1"/>
          <p:nvPr/>
        </p:nvSpPr>
        <p:spPr>
          <a:xfrm>
            <a:off x="6116753" y="2190927"/>
            <a:ext cx="12170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602      71      23        27</a:t>
            </a:r>
          </a:p>
        </p:txBody>
      </p:sp>
      <p:sp>
        <p:nvSpPr>
          <p:cNvPr id="164" name="CuadroTexto 163">
            <a:extLst>
              <a:ext uri="{FF2B5EF4-FFF2-40B4-BE49-F238E27FC236}">
                <a16:creationId xmlns:a16="http://schemas.microsoft.com/office/drawing/2014/main" id="{032114E1-306E-01A8-5339-EA78980CC056}"/>
              </a:ext>
            </a:extLst>
          </p:cNvPr>
          <p:cNvSpPr txBox="1"/>
          <p:nvPr/>
        </p:nvSpPr>
        <p:spPr>
          <a:xfrm>
            <a:off x="6116753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748      88      28      32</a:t>
            </a:r>
          </a:p>
        </p:txBody>
      </p:sp>
      <p:sp>
        <p:nvSpPr>
          <p:cNvPr id="165" name="CuadroTexto 164">
            <a:extLst>
              <a:ext uri="{FF2B5EF4-FFF2-40B4-BE49-F238E27FC236}">
                <a16:creationId xmlns:a16="http://schemas.microsoft.com/office/drawing/2014/main" id="{7B67B4CD-BDE2-48CF-A806-AF8D3B2E6F4C}"/>
              </a:ext>
            </a:extLst>
          </p:cNvPr>
          <p:cNvSpPr txBox="1"/>
          <p:nvPr/>
        </p:nvSpPr>
        <p:spPr>
          <a:xfrm>
            <a:off x="6116753" y="425966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742      95      26      32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id="{A9536F46-69F4-1CD5-ECC3-9C6C3C4779EC}"/>
              </a:ext>
            </a:extLst>
          </p:cNvPr>
          <p:cNvSpPr txBox="1"/>
          <p:nvPr/>
        </p:nvSpPr>
        <p:spPr>
          <a:xfrm>
            <a:off x="4405236" y="2201797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600      82      16      32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id="{5D45ACCB-F29C-96C0-095A-C445188D7CE8}"/>
              </a:ext>
            </a:extLst>
          </p:cNvPr>
          <p:cNvSpPr txBox="1"/>
          <p:nvPr/>
        </p:nvSpPr>
        <p:spPr>
          <a:xfrm>
            <a:off x="440523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644      86      23      21</a:t>
            </a:r>
          </a:p>
        </p:txBody>
      </p:sp>
      <p:sp>
        <p:nvSpPr>
          <p:cNvPr id="170" name="CuadroTexto 169">
            <a:extLst>
              <a:ext uri="{FF2B5EF4-FFF2-40B4-BE49-F238E27FC236}">
                <a16:creationId xmlns:a16="http://schemas.microsoft.com/office/drawing/2014/main" id="{44EEF0F6-361E-38A3-E8C5-CA05B5CA0912}"/>
              </a:ext>
            </a:extLst>
          </p:cNvPr>
          <p:cNvSpPr txBox="1"/>
          <p:nvPr/>
        </p:nvSpPr>
        <p:spPr>
          <a:xfrm>
            <a:off x="4405236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582      85      15       24</a:t>
            </a:r>
          </a:p>
        </p:txBody>
      </p:sp>
      <p:sp>
        <p:nvSpPr>
          <p:cNvPr id="173" name="CuadroTexto 172">
            <a:extLst>
              <a:ext uri="{FF2B5EF4-FFF2-40B4-BE49-F238E27FC236}">
                <a16:creationId xmlns:a16="http://schemas.microsoft.com/office/drawing/2014/main" id="{96A65F00-FCCB-8E27-510D-C8803C941521}"/>
              </a:ext>
            </a:extLst>
          </p:cNvPr>
          <p:cNvSpPr txBox="1"/>
          <p:nvPr/>
        </p:nvSpPr>
        <p:spPr>
          <a:xfrm>
            <a:off x="2700455" y="2201797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605      74      25       20</a:t>
            </a:r>
          </a:p>
        </p:txBody>
      </p:sp>
      <p:sp>
        <p:nvSpPr>
          <p:cNvPr id="174" name="CuadroTexto 173">
            <a:extLst>
              <a:ext uri="{FF2B5EF4-FFF2-40B4-BE49-F238E27FC236}">
                <a16:creationId xmlns:a16="http://schemas.microsoft.com/office/drawing/2014/main" id="{A032467C-12FC-1DC7-5732-B39B66445AFE}"/>
              </a:ext>
            </a:extLst>
          </p:cNvPr>
          <p:cNvSpPr txBox="1"/>
          <p:nvPr/>
        </p:nvSpPr>
        <p:spPr>
          <a:xfrm>
            <a:off x="2700455" y="3229511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646      77      22       35</a:t>
            </a:r>
          </a:p>
        </p:txBody>
      </p:sp>
      <p:sp>
        <p:nvSpPr>
          <p:cNvPr id="175" name="CuadroTexto 174">
            <a:extLst>
              <a:ext uri="{FF2B5EF4-FFF2-40B4-BE49-F238E27FC236}">
                <a16:creationId xmlns:a16="http://schemas.microsoft.com/office/drawing/2014/main" id="{36E83484-1757-2847-0006-2595E3B99336}"/>
              </a:ext>
            </a:extLst>
          </p:cNvPr>
          <p:cNvSpPr txBox="1"/>
          <p:nvPr/>
        </p:nvSpPr>
        <p:spPr>
          <a:xfrm>
            <a:off x="2700455" y="4270530"/>
            <a:ext cx="119135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579      91       14      22</a:t>
            </a:r>
          </a:p>
        </p:txBody>
      </p:sp>
      <p:sp>
        <p:nvSpPr>
          <p:cNvPr id="176" name="CuadroTexto 175">
            <a:extLst>
              <a:ext uri="{FF2B5EF4-FFF2-40B4-BE49-F238E27FC236}">
                <a16:creationId xmlns:a16="http://schemas.microsoft.com/office/drawing/2014/main" id="{66460923-A189-6945-3203-DC700B8E31F0}"/>
              </a:ext>
            </a:extLst>
          </p:cNvPr>
          <p:cNvSpPr txBox="1"/>
          <p:nvPr/>
        </p:nvSpPr>
        <p:spPr>
          <a:xfrm>
            <a:off x="2721715" y="530951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552     65      20       28</a:t>
            </a:r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id="{18C7A468-54E9-75DC-F5A7-35999BED399C}"/>
              </a:ext>
            </a:extLst>
          </p:cNvPr>
          <p:cNvSpPr txBox="1"/>
          <p:nvPr/>
        </p:nvSpPr>
        <p:spPr>
          <a:xfrm>
            <a:off x="1012666" y="2201797"/>
            <a:ext cx="1172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670     106     20      14</a:t>
            </a:r>
          </a:p>
        </p:txBody>
      </p:sp>
      <p:sp>
        <p:nvSpPr>
          <p:cNvPr id="179" name="CuadroTexto 178">
            <a:extLst>
              <a:ext uri="{FF2B5EF4-FFF2-40B4-BE49-F238E27FC236}">
                <a16:creationId xmlns:a16="http://schemas.microsoft.com/office/drawing/2014/main" id="{6E42F0D7-2970-020E-F1D9-7B1592E2A4E4}"/>
              </a:ext>
            </a:extLst>
          </p:cNvPr>
          <p:cNvSpPr txBox="1"/>
          <p:nvPr/>
        </p:nvSpPr>
        <p:spPr>
          <a:xfrm>
            <a:off x="1012666" y="3229511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666      72      26      34</a:t>
            </a:r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25BB7D47-92F6-EBB1-BD17-2DF66A2B3945}"/>
              </a:ext>
            </a:extLst>
          </p:cNvPr>
          <p:cNvSpPr txBox="1"/>
          <p:nvPr/>
        </p:nvSpPr>
        <p:spPr>
          <a:xfrm>
            <a:off x="1012666" y="4270530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739      76      32      37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BBDBA24A-8671-FC7F-1A1A-400C23924948}"/>
              </a:ext>
            </a:extLst>
          </p:cNvPr>
          <p:cNvSpPr txBox="1"/>
          <p:nvPr/>
        </p:nvSpPr>
        <p:spPr>
          <a:xfrm>
            <a:off x="1012666" y="5320386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900" dirty="0"/>
              <a:t>609      92      15      25</a:t>
            </a:r>
          </a:p>
        </p:txBody>
      </p:sp>
      <p:sp>
        <p:nvSpPr>
          <p:cNvPr id="6" name="Freeform 17">
            <a:extLst>
              <a:ext uri="{FF2B5EF4-FFF2-40B4-BE49-F238E27FC236}">
                <a16:creationId xmlns:a16="http://schemas.microsoft.com/office/drawing/2014/main" id="{EE97D0B7-885F-504D-48CA-635C78F1CEB7}"/>
              </a:ext>
            </a:extLst>
          </p:cNvPr>
          <p:cNvSpPr/>
          <p:nvPr/>
        </p:nvSpPr>
        <p:spPr>
          <a:xfrm>
            <a:off x="6074865" y="5495291"/>
            <a:ext cx="1963459" cy="738665"/>
          </a:xfrm>
          <a:custGeom>
            <a:avLst/>
            <a:gdLst/>
            <a:ahLst/>
            <a:cxnLst/>
            <a:rect l="l" t="t" r="r" b="b"/>
            <a:pathLst>
              <a:path w="1774915" h="935865">
                <a:moveTo>
                  <a:pt x="0" y="0"/>
                </a:moveTo>
                <a:lnTo>
                  <a:pt x="1774916" y="0"/>
                </a:lnTo>
                <a:lnTo>
                  <a:pt x="1774916" y="935864"/>
                </a:lnTo>
                <a:lnTo>
                  <a:pt x="0" y="93586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6B8BF2D-5298-FCCC-4E81-91A10EE8AA3C}"/>
              </a:ext>
            </a:extLst>
          </p:cNvPr>
          <p:cNvSpPr/>
          <p:nvPr/>
        </p:nvSpPr>
        <p:spPr>
          <a:xfrm>
            <a:off x="2863655" y="1346919"/>
            <a:ext cx="2977633" cy="730943"/>
          </a:xfrm>
          <a:custGeom>
            <a:avLst/>
            <a:gdLst/>
            <a:ahLst/>
            <a:cxnLst/>
            <a:rect l="l" t="t" r="r" b="b"/>
            <a:pathLst>
              <a:path w="2329699" h="730943">
                <a:moveTo>
                  <a:pt x="0" y="0"/>
                </a:moveTo>
                <a:lnTo>
                  <a:pt x="2329700" y="0"/>
                </a:lnTo>
                <a:lnTo>
                  <a:pt x="2329700" y="730943"/>
                </a:lnTo>
                <a:lnTo>
                  <a:pt x="0" y="73094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1972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1f06252-c02b-4d48-b841-46db7d6eb17f" xsi:nil="true"/>
    <lcf76f155ced4ddcb4097134ff3c332f xmlns="77a43f4c-47ba-4713-9589-7ad1b9543909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AEA0E0DE914074ABD1EB61BB73201A9" ma:contentTypeVersion="18" ma:contentTypeDescription="Crear nuevo documento." ma:contentTypeScope="" ma:versionID="3597859142758502aaa24c876d603500">
  <xsd:schema xmlns:xsd="http://www.w3.org/2001/XMLSchema" xmlns:xs="http://www.w3.org/2001/XMLSchema" xmlns:p="http://schemas.microsoft.com/office/2006/metadata/properties" xmlns:ns2="6fc962a5-aab0-40a1-8448-ec9f94631830" xmlns:ns3="77a43f4c-47ba-4713-9589-7ad1b9543909" xmlns:ns4="71f06252-c02b-4d48-b841-46db7d6eb17f" targetNamespace="http://schemas.microsoft.com/office/2006/metadata/properties" ma:root="true" ma:fieldsID="b8b14bf75b610ee2ba611c2a8e713d8a" ns2:_="" ns3:_="" ns4:_="">
    <xsd:import namespace="6fc962a5-aab0-40a1-8448-ec9f94631830"/>
    <xsd:import namespace="77a43f4c-47ba-4713-9589-7ad1b9543909"/>
    <xsd:import namespace="71f06252-c02b-4d48-b841-46db7d6eb17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4:TaxCatchAll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c962a5-aab0-40a1-8448-ec9f9463183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a43f4c-47ba-4713-9589-7ad1b9543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cee97bd-1daf-4e2b-a83a-8c0fc5034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252-c02b-4d48-b841-46db7d6eb17f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f85cb027-e594-4e1d-9c8f-2007459f0bf0}" ma:internalName="TaxCatchAll" ma:showField="CatchAllData" ma:web="6fc962a5-aab0-40a1-8448-ec9f9463183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519981-2FB2-46B0-B74A-8B32C3A2E0F8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fc962a5-aab0-40a1-8448-ec9f94631830"/>
    <ds:schemaRef ds:uri="71f06252-c02b-4d48-b841-46db7d6eb17f"/>
    <ds:schemaRef ds:uri="http://purl.org/dc/terms/"/>
    <ds:schemaRef ds:uri="77a43f4c-47ba-4713-9589-7ad1b9543909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99EDAB7-56BB-418B-B994-B5E81C261A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c962a5-aab0-40a1-8448-ec9f94631830"/>
    <ds:schemaRef ds:uri="77a43f4c-47ba-4713-9589-7ad1b9543909"/>
    <ds:schemaRef ds:uri="71f06252-c02b-4d48-b841-46db7d6eb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DC83DF-234F-42D9-8A03-B980FA3251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670</TotalTime>
  <Words>2426</Words>
  <Application>Microsoft Office PowerPoint</Application>
  <PresentationFormat>Personalizado</PresentationFormat>
  <Paragraphs>751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ENCISO Sara</dc:creator>
  <cp:lastModifiedBy>INMACULADA DELACRUZ ESTEVEZ</cp:lastModifiedBy>
  <cp:revision>43</cp:revision>
  <cp:lastPrinted>2025-09-04T07:16:05Z</cp:lastPrinted>
  <dcterms:created xsi:type="dcterms:W3CDTF">2019-07-01T09:53:45Z</dcterms:created>
  <dcterms:modified xsi:type="dcterms:W3CDTF">2025-09-10T09:17:40Z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0x0101000AEA0E0DE914074ABD1EB61BB73201A9</vt:lpwstr>
  </property>
  <property fmtid="{D5CDD505-2E9C-101B-9397-08002B2CF9AE}" pid="3" name="MediaServiceImageTags">
    <vt:lpwstr/>
  </property>
</Properties>
</file>